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38523-6104-49FF-AE71-94456CDF5CDD}" type="datetimeFigureOut">
              <a:rPr lang="en-US" smtClean="0"/>
              <a:t>11/14/2012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8AD49-1001-483F-A0EE-565F2BA376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/>
              <a:t>SOURCE: Joseph Stalin, Soviet leader, 1927-1953</a:t>
            </a:r>
            <a:endParaRPr lang="en-US" sz="3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 smtClean="0"/>
              <a:t>“Education is a weapon whose effects depend on who holds it in his hands and at whom it is aimed.”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According to Stalin, what is the purpose of     education?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Refer to your Totalitarianism Chart, besides State Control of Society, which key trait is this? Why?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3400" dirty="0" smtClean="0"/>
              <a:t>How could a totalitarian state use education to increase the power of the state?</a:t>
            </a:r>
          </a:p>
          <a:p>
            <a:pPr marL="514350" indent="-514350">
              <a:buFont typeface="+mj-lt"/>
              <a:buAutoNum type="arabicParenR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Joseph Stalin, Soviet leader, 1927-1953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Joseph Stalin, Soviet leader, 1927-1953</dc:title>
  <dc:creator>Administrator</dc:creator>
  <cp:lastModifiedBy>Administrator</cp:lastModifiedBy>
  <cp:revision>1</cp:revision>
  <dcterms:created xsi:type="dcterms:W3CDTF">2012-11-14T17:14:33Z</dcterms:created>
  <dcterms:modified xsi:type="dcterms:W3CDTF">2012-11-14T17:22:51Z</dcterms:modified>
</cp:coreProperties>
</file>